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  <p:sldMasterId id="2147483771" r:id="rId2"/>
  </p:sldMasterIdLst>
  <p:sldIdLst>
    <p:sldId id="256" r:id="rId3"/>
    <p:sldId id="262" r:id="rId4"/>
    <p:sldId id="260" r:id="rId5"/>
    <p:sldId id="263" r:id="rId6"/>
    <p:sldId id="264" r:id="rId7"/>
    <p:sldId id="259" r:id="rId8"/>
    <p:sldId id="265" r:id="rId9"/>
    <p:sldId id="266" r:id="rId10"/>
    <p:sldId id="267" r:id="rId11"/>
    <p:sldId id="268" r:id="rId12"/>
    <p:sldId id="269" r:id="rId13"/>
    <p:sldId id="270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64CAC4-B9AA-4280-B777-3F991D305213}" v="1020" dt="2020-03-12T17:38:44.916"/>
    <p1510:client id="{BE374573-085A-61F7-7C6A-CA939AD495BE}" v="1" dt="2020-04-24T11:51:58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ls, Lucinda    (ASD-W)" userId="S::lucinda.mills@nbed.nb.ca::ba15268f-0490-4cd2-9b4b-8cafc914953d" providerId="AD" clId="Web-{A764CAC4-B9AA-4280-B777-3F991D305213}"/>
    <pc:docChg chg="addSld delSld modSld sldOrd addMainMaster delMainMaster">
      <pc:chgData name="Mills, Lucinda    (ASD-W)" userId="S::lucinda.mills@nbed.nb.ca::ba15268f-0490-4cd2-9b4b-8cafc914953d" providerId="AD" clId="Web-{A764CAC4-B9AA-4280-B777-3F991D305213}" dt="2020-03-12T17:38:44.916" v="1013" actId="20577"/>
      <pc:docMkLst>
        <pc:docMk/>
      </pc:docMkLst>
      <pc:sldChg chg="addSp delSp modSp mod setBg modClrScheme chgLayout">
        <pc:chgData name="Mills, Lucinda    (ASD-W)" userId="S::lucinda.mills@nbed.nb.ca::ba15268f-0490-4cd2-9b4b-8cafc914953d" providerId="AD" clId="Web-{A764CAC4-B9AA-4280-B777-3F991D305213}" dt="2020-03-12T14:52:28.490" v="45"/>
        <pc:sldMkLst>
          <pc:docMk/>
          <pc:sldMk cId="109857222" sldId="256"/>
        </pc:sldMkLst>
        <pc:spChg chg="del">
          <ac:chgData name="Mills, Lucinda    (ASD-W)" userId="S::lucinda.mills@nbed.nb.ca::ba15268f-0490-4cd2-9b4b-8cafc914953d" providerId="AD" clId="Web-{A764CAC4-B9AA-4280-B777-3F991D305213}" dt="2020-03-12T14:51:07.596" v="0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Mills, Lucinda    (ASD-W)" userId="S::lucinda.mills@nbed.nb.ca::ba15268f-0490-4cd2-9b4b-8cafc914953d" providerId="AD" clId="Web-{A764CAC4-B9AA-4280-B777-3F991D305213}" dt="2020-03-12T14:51:09.284" v="1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Mills, Lucinda    (ASD-W)" userId="S::lucinda.mills@nbed.nb.ca::ba15268f-0490-4cd2-9b4b-8cafc914953d" providerId="AD" clId="Web-{A764CAC4-B9AA-4280-B777-3F991D305213}" dt="2020-03-12T14:52:28.490" v="45"/>
          <ac:spMkLst>
            <pc:docMk/>
            <pc:sldMk cId="109857222" sldId="256"/>
            <ac:spMk id="6" creationId="{C8008E7D-48D1-472F-8B82-45517642A8FE}"/>
          </ac:spMkLst>
        </pc:spChg>
        <pc:spChg chg="add del">
          <ac:chgData name="Mills, Lucinda    (ASD-W)" userId="S::lucinda.mills@nbed.nb.ca::ba15268f-0490-4cd2-9b4b-8cafc914953d" providerId="AD" clId="Web-{A764CAC4-B9AA-4280-B777-3F991D305213}" dt="2020-03-12T14:52:28.490" v="45"/>
          <ac:spMkLst>
            <pc:docMk/>
            <pc:sldMk cId="109857222" sldId="256"/>
            <ac:spMk id="9" creationId="{4613B4A9-1C7C-4729-A016-AB42D3979460}"/>
          </ac:spMkLst>
        </pc:spChg>
        <pc:spChg chg="add">
          <ac:chgData name="Mills, Lucinda    (ASD-W)" userId="S::lucinda.mills@nbed.nb.ca::ba15268f-0490-4cd2-9b4b-8cafc914953d" providerId="AD" clId="Web-{A764CAC4-B9AA-4280-B777-3F991D305213}" dt="2020-03-12T14:52:28.490" v="45"/>
          <ac:spMkLst>
            <pc:docMk/>
            <pc:sldMk cId="109857222" sldId="256"/>
            <ac:spMk id="11" creationId="{BD32A07D-C646-4CC0-BA93-76707E707231}"/>
          </ac:spMkLst>
        </pc:spChg>
        <pc:spChg chg="add del">
          <ac:chgData name="Mills, Lucinda    (ASD-W)" userId="S::lucinda.mills@nbed.nb.ca::ba15268f-0490-4cd2-9b4b-8cafc914953d" providerId="AD" clId="Web-{A764CAC4-B9AA-4280-B777-3F991D305213}" dt="2020-03-12T14:52:28.318" v="44"/>
          <ac:spMkLst>
            <pc:docMk/>
            <pc:sldMk cId="109857222" sldId="256"/>
            <ac:spMk id="14" creationId="{06DA9DF9-31F7-4056-B42E-878CC92417B8}"/>
          </ac:spMkLst>
        </pc:spChg>
        <pc:picChg chg="add mod ord">
          <ac:chgData name="Mills, Lucinda    (ASD-W)" userId="S::lucinda.mills@nbed.nb.ca::ba15268f-0490-4cd2-9b4b-8cafc914953d" providerId="AD" clId="Web-{A764CAC4-B9AA-4280-B777-3F991D305213}" dt="2020-03-12T14:52:28.490" v="45"/>
          <ac:picMkLst>
            <pc:docMk/>
            <pc:sldMk cId="109857222" sldId="256"/>
            <ac:picMk id="4" creationId="{710B35C1-2707-4B1A-9DDA-AC04F4DB464E}"/>
          </ac:picMkLst>
        </pc:picChg>
      </pc:sldChg>
      <pc:sldChg chg="addSp modSp new ord">
        <pc:chgData name="Mills, Lucinda    (ASD-W)" userId="S::lucinda.mills@nbed.nb.ca::ba15268f-0490-4cd2-9b4b-8cafc914953d" providerId="AD" clId="Web-{A764CAC4-B9AA-4280-B777-3F991D305213}" dt="2020-03-12T16:03:41.881" v="775" actId="20577"/>
        <pc:sldMkLst>
          <pc:docMk/>
          <pc:sldMk cId="1318754646" sldId="257"/>
        </pc:sldMkLst>
        <pc:spChg chg="add mod">
          <ac:chgData name="Mills, Lucinda    (ASD-W)" userId="S::lucinda.mills@nbed.nb.ca::ba15268f-0490-4cd2-9b4b-8cafc914953d" providerId="AD" clId="Web-{A764CAC4-B9AA-4280-B777-3F991D305213}" dt="2020-03-12T16:03:41.881" v="775" actId="20577"/>
          <ac:spMkLst>
            <pc:docMk/>
            <pc:sldMk cId="1318754646" sldId="257"/>
            <ac:spMk id="2" creationId="{2465DD3D-0FED-4245-9FF3-921DA65E205C}"/>
          </ac:spMkLst>
        </pc:spChg>
      </pc:sldChg>
      <pc:sldChg chg="addSp modSp new">
        <pc:chgData name="Mills, Lucinda    (ASD-W)" userId="S::lucinda.mills@nbed.nb.ca::ba15268f-0490-4cd2-9b4b-8cafc914953d" providerId="AD" clId="Web-{A764CAC4-B9AA-4280-B777-3F991D305213}" dt="2020-03-12T17:38:42.135" v="1011" actId="20577"/>
        <pc:sldMkLst>
          <pc:docMk/>
          <pc:sldMk cId="2066771998" sldId="258"/>
        </pc:sldMkLst>
        <pc:spChg chg="add mod">
          <ac:chgData name="Mills, Lucinda    (ASD-W)" userId="S::lucinda.mills@nbed.nb.ca::ba15268f-0490-4cd2-9b4b-8cafc914953d" providerId="AD" clId="Web-{A764CAC4-B9AA-4280-B777-3F991D305213}" dt="2020-03-12T17:38:42.135" v="1011" actId="20577"/>
          <ac:spMkLst>
            <pc:docMk/>
            <pc:sldMk cId="2066771998" sldId="258"/>
            <ac:spMk id="2" creationId="{3F650A5F-7B0B-4175-B490-EFA929301293}"/>
          </ac:spMkLst>
        </pc:spChg>
      </pc:sldChg>
      <pc:sldChg chg="addSp modSp new ord">
        <pc:chgData name="Mills, Lucinda    (ASD-W)" userId="S::lucinda.mills@nbed.nb.ca::ba15268f-0490-4cd2-9b4b-8cafc914953d" providerId="AD" clId="Web-{A764CAC4-B9AA-4280-B777-3F991D305213}" dt="2020-03-12T15:46:10.439" v="272"/>
        <pc:sldMkLst>
          <pc:docMk/>
          <pc:sldMk cId="2903058549" sldId="259"/>
        </pc:sldMkLst>
        <pc:picChg chg="add mod">
          <ac:chgData name="Mills, Lucinda    (ASD-W)" userId="S::lucinda.mills@nbed.nb.ca::ba15268f-0490-4cd2-9b4b-8cafc914953d" providerId="AD" clId="Web-{A764CAC4-B9AA-4280-B777-3F991D305213}" dt="2020-03-12T15:41:55.032" v="269" actId="1076"/>
          <ac:picMkLst>
            <pc:docMk/>
            <pc:sldMk cId="2903058549" sldId="259"/>
            <ac:picMk id="2" creationId="{23B97CF6-131F-471E-8F61-E387847C5C8D}"/>
          </ac:picMkLst>
        </pc:picChg>
      </pc:sldChg>
      <pc:sldChg chg="addSp modSp new ord">
        <pc:chgData name="Mills, Lucinda    (ASD-W)" userId="S::lucinda.mills@nbed.nb.ca::ba15268f-0490-4cd2-9b4b-8cafc914953d" providerId="AD" clId="Web-{A764CAC4-B9AA-4280-B777-3F991D305213}" dt="2020-03-12T15:59:06.427" v="595"/>
        <pc:sldMkLst>
          <pc:docMk/>
          <pc:sldMk cId="1865684703" sldId="260"/>
        </pc:sldMkLst>
        <pc:spChg chg="add mod">
          <ac:chgData name="Mills, Lucinda    (ASD-W)" userId="S::lucinda.mills@nbed.nb.ca::ba15268f-0490-4cd2-9b4b-8cafc914953d" providerId="AD" clId="Web-{A764CAC4-B9AA-4280-B777-3F991D305213}" dt="2020-03-12T15:49:29.127" v="433" actId="20577"/>
          <ac:spMkLst>
            <pc:docMk/>
            <pc:sldMk cId="1865684703" sldId="260"/>
            <ac:spMk id="4" creationId="{B3C291A5-2A37-41BF-AF40-27907E39E289}"/>
          </ac:spMkLst>
        </pc:spChg>
        <pc:picChg chg="add mod">
          <ac:chgData name="Mills, Lucinda    (ASD-W)" userId="S::lucinda.mills@nbed.nb.ca::ba15268f-0490-4cd2-9b4b-8cafc914953d" providerId="AD" clId="Web-{A764CAC4-B9AA-4280-B777-3F991D305213}" dt="2020-03-12T15:49:18.252" v="424" actId="1076"/>
          <ac:picMkLst>
            <pc:docMk/>
            <pc:sldMk cId="1865684703" sldId="260"/>
            <ac:picMk id="2" creationId="{39BEE5FA-8DB9-458B-8E0A-46529BF1F161}"/>
          </ac:picMkLst>
        </pc:picChg>
      </pc:sldChg>
      <pc:sldChg chg="addSp modSp new del ord">
        <pc:chgData name="Mills, Lucinda    (ASD-W)" userId="S::lucinda.mills@nbed.nb.ca::ba15268f-0490-4cd2-9b4b-8cafc914953d" providerId="AD" clId="Web-{A764CAC4-B9AA-4280-B777-3F991D305213}" dt="2020-03-12T15:57:46.614" v="593"/>
        <pc:sldMkLst>
          <pc:docMk/>
          <pc:sldMk cId="1467618283" sldId="261"/>
        </pc:sldMkLst>
        <pc:spChg chg="add mod">
          <ac:chgData name="Mills, Lucinda    (ASD-W)" userId="S::lucinda.mills@nbed.nb.ca::ba15268f-0490-4cd2-9b4b-8cafc914953d" providerId="AD" clId="Web-{A764CAC4-B9AA-4280-B777-3F991D305213}" dt="2020-03-12T15:57:22.396" v="582" actId="20577"/>
          <ac:spMkLst>
            <pc:docMk/>
            <pc:sldMk cId="1467618283" sldId="261"/>
            <ac:spMk id="4" creationId="{537B5F6F-5519-4CE4-A492-2020917815B5}"/>
          </ac:spMkLst>
        </pc:spChg>
        <pc:picChg chg="add mod">
          <ac:chgData name="Mills, Lucinda    (ASD-W)" userId="S::lucinda.mills@nbed.nb.ca::ba15268f-0490-4cd2-9b4b-8cafc914953d" providerId="AD" clId="Web-{A764CAC4-B9AA-4280-B777-3F991D305213}" dt="2020-03-12T15:51:34.862" v="502" actId="1076"/>
          <ac:picMkLst>
            <pc:docMk/>
            <pc:sldMk cId="1467618283" sldId="261"/>
            <ac:picMk id="2" creationId="{518A22D4-ABE8-4C1E-ABE8-8C19C6C2075A}"/>
          </ac:picMkLst>
        </pc:picChg>
      </pc:sldChg>
      <pc:sldChg chg="addSp modSp new">
        <pc:chgData name="Mills, Lucinda    (ASD-W)" userId="S::lucinda.mills@nbed.nb.ca::ba15268f-0490-4cd2-9b4b-8cafc914953d" providerId="AD" clId="Web-{A764CAC4-B9AA-4280-B777-3F991D305213}" dt="2020-03-12T15:57:40.114" v="591" actId="20577"/>
        <pc:sldMkLst>
          <pc:docMk/>
          <pc:sldMk cId="38666236" sldId="262"/>
        </pc:sldMkLst>
        <pc:spChg chg="add mod">
          <ac:chgData name="Mills, Lucinda    (ASD-W)" userId="S::lucinda.mills@nbed.nb.ca::ba15268f-0490-4cd2-9b4b-8cafc914953d" providerId="AD" clId="Web-{A764CAC4-B9AA-4280-B777-3F991D305213}" dt="2020-03-12T15:57:40.114" v="591" actId="20577"/>
          <ac:spMkLst>
            <pc:docMk/>
            <pc:sldMk cId="38666236" sldId="262"/>
            <ac:spMk id="6" creationId="{6EC4B1A1-79CD-4B26-88B5-057CB271021E}"/>
          </ac:spMkLst>
        </pc:spChg>
        <pc:picChg chg="add mod">
          <ac:chgData name="Mills, Lucinda    (ASD-W)" userId="S::lucinda.mills@nbed.nb.ca::ba15268f-0490-4cd2-9b4b-8cafc914953d" providerId="AD" clId="Web-{A764CAC4-B9AA-4280-B777-3F991D305213}" dt="2020-03-12T15:55:45.129" v="524" actId="14100"/>
          <ac:picMkLst>
            <pc:docMk/>
            <pc:sldMk cId="38666236" sldId="262"/>
            <ac:picMk id="2" creationId="{478F94AA-35CA-4B46-BD17-C5116366EE37}"/>
          </ac:picMkLst>
        </pc:picChg>
        <pc:picChg chg="add mod">
          <ac:chgData name="Mills, Lucinda    (ASD-W)" userId="S::lucinda.mills@nbed.nb.ca::ba15268f-0490-4cd2-9b4b-8cafc914953d" providerId="AD" clId="Web-{A764CAC4-B9AA-4280-B777-3F991D305213}" dt="2020-03-12T15:57:08.801" v="580" actId="14100"/>
          <ac:picMkLst>
            <pc:docMk/>
            <pc:sldMk cId="38666236" sldId="262"/>
            <ac:picMk id="5" creationId="{D3C26E2F-2F88-4D86-8890-0E1134A0F7A5}"/>
          </ac:picMkLst>
        </pc:picChg>
      </pc:sldChg>
      <pc:sldChg chg="addSp modSp new">
        <pc:chgData name="Mills, Lucinda    (ASD-W)" userId="S::lucinda.mills@nbed.nb.ca::ba15268f-0490-4cd2-9b4b-8cafc914953d" providerId="AD" clId="Web-{A764CAC4-B9AA-4280-B777-3F991D305213}" dt="2020-03-12T16:01:10.130" v="726" actId="20577"/>
        <pc:sldMkLst>
          <pc:docMk/>
          <pc:sldMk cId="3453216695" sldId="263"/>
        </pc:sldMkLst>
        <pc:spChg chg="add mod">
          <ac:chgData name="Mills, Lucinda    (ASD-W)" userId="S::lucinda.mills@nbed.nb.ca::ba15268f-0490-4cd2-9b4b-8cafc914953d" providerId="AD" clId="Web-{A764CAC4-B9AA-4280-B777-3F991D305213}" dt="2020-03-12T16:01:10.130" v="726" actId="20577"/>
          <ac:spMkLst>
            <pc:docMk/>
            <pc:sldMk cId="3453216695" sldId="263"/>
            <ac:spMk id="4" creationId="{B750EAF0-73E8-4944-88A6-00F839F11FC8}"/>
          </ac:spMkLst>
        </pc:spChg>
        <pc:picChg chg="add mod">
          <ac:chgData name="Mills, Lucinda    (ASD-W)" userId="S::lucinda.mills@nbed.nb.ca::ba15268f-0490-4cd2-9b4b-8cafc914953d" providerId="AD" clId="Web-{A764CAC4-B9AA-4280-B777-3F991D305213}" dt="2020-03-12T15:59:23.052" v="600" actId="14100"/>
          <ac:picMkLst>
            <pc:docMk/>
            <pc:sldMk cId="3453216695" sldId="263"/>
            <ac:picMk id="2" creationId="{5DFA4C64-DF1B-4B58-8835-6F8DFEFF5F03}"/>
          </ac:picMkLst>
        </pc:picChg>
      </pc:sldChg>
      <pc:sldChg chg="addSp delSp modSp new mod ord setBg">
        <pc:chgData name="Mills, Lucinda    (ASD-W)" userId="S::lucinda.mills@nbed.nb.ca::ba15268f-0490-4cd2-9b4b-8cafc914953d" providerId="AD" clId="Web-{A764CAC4-B9AA-4280-B777-3F991D305213}" dt="2020-03-12T16:03:12.021" v="740" actId="1076"/>
        <pc:sldMkLst>
          <pc:docMk/>
          <pc:sldMk cId="1392446319" sldId="264"/>
        </pc:sldMkLst>
        <pc:spChg chg="add del">
          <ac:chgData name="Mills, Lucinda    (ASD-W)" userId="S::lucinda.mills@nbed.nb.ca::ba15268f-0490-4cd2-9b4b-8cafc914953d" providerId="AD" clId="Web-{A764CAC4-B9AA-4280-B777-3F991D305213}" dt="2020-03-12T16:03:00.881" v="735"/>
          <ac:spMkLst>
            <pc:docMk/>
            <pc:sldMk cId="1392446319" sldId="264"/>
            <ac:spMk id="7" creationId="{BF70363E-8A6C-419D-9922-2CD92A7BEBFC}"/>
          </ac:spMkLst>
        </pc:spChg>
        <pc:picChg chg="add mod">
          <ac:chgData name="Mills, Lucinda    (ASD-W)" userId="S::lucinda.mills@nbed.nb.ca::ba15268f-0490-4cd2-9b4b-8cafc914953d" providerId="AD" clId="Web-{A764CAC4-B9AA-4280-B777-3F991D305213}" dt="2020-03-12T16:03:12.021" v="740" actId="1076"/>
          <ac:picMkLst>
            <pc:docMk/>
            <pc:sldMk cId="1392446319" sldId="264"/>
            <ac:picMk id="2" creationId="{6D64B49F-400F-4EE6-80FC-130E1CFB7FBC}"/>
          </ac:picMkLst>
        </pc:picChg>
      </pc:sldChg>
      <pc:sldChg chg="addSp modSp new ord">
        <pc:chgData name="Mills, Lucinda    (ASD-W)" userId="S::lucinda.mills@nbed.nb.ca::ba15268f-0490-4cd2-9b4b-8cafc914953d" providerId="AD" clId="Web-{A764CAC4-B9AA-4280-B777-3F991D305213}" dt="2020-03-12T16:04:40.037" v="786" actId="1076"/>
        <pc:sldMkLst>
          <pc:docMk/>
          <pc:sldMk cId="3388472181" sldId="265"/>
        </pc:sldMkLst>
        <pc:picChg chg="add mod">
          <ac:chgData name="Mills, Lucinda    (ASD-W)" userId="S::lucinda.mills@nbed.nb.ca::ba15268f-0490-4cd2-9b4b-8cafc914953d" providerId="AD" clId="Web-{A764CAC4-B9AA-4280-B777-3F991D305213}" dt="2020-03-12T16:04:40.037" v="786" actId="1076"/>
          <ac:picMkLst>
            <pc:docMk/>
            <pc:sldMk cId="3388472181" sldId="265"/>
            <ac:picMk id="2" creationId="{043074F0-AF53-4A11-B964-544C3EDB2278}"/>
          </ac:picMkLst>
        </pc:picChg>
      </pc:sldChg>
      <pc:sldChg chg="addSp modSp new">
        <pc:chgData name="Mills, Lucinda    (ASD-W)" userId="S::lucinda.mills@nbed.nb.ca::ba15268f-0490-4cd2-9b4b-8cafc914953d" providerId="AD" clId="Web-{A764CAC4-B9AA-4280-B777-3F991D305213}" dt="2020-03-12T17:28:01.615" v="793" actId="14100"/>
        <pc:sldMkLst>
          <pc:docMk/>
          <pc:sldMk cId="2837664501" sldId="266"/>
        </pc:sldMkLst>
        <pc:picChg chg="add mod">
          <ac:chgData name="Mills, Lucinda    (ASD-W)" userId="S::lucinda.mills@nbed.nb.ca::ba15268f-0490-4cd2-9b4b-8cafc914953d" providerId="AD" clId="Web-{A764CAC4-B9AA-4280-B777-3F991D305213}" dt="2020-03-12T17:28:01.615" v="793" actId="14100"/>
          <ac:picMkLst>
            <pc:docMk/>
            <pc:sldMk cId="2837664501" sldId="266"/>
            <ac:picMk id="2" creationId="{201F21A2-CCF1-41B8-98D9-D14D535EC33B}"/>
          </ac:picMkLst>
        </pc:picChg>
      </pc:sldChg>
      <pc:sldChg chg="addSp modSp new">
        <pc:chgData name="Mills, Lucinda    (ASD-W)" userId="S::lucinda.mills@nbed.nb.ca::ba15268f-0490-4cd2-9b4b-8cafc914953d" providerId="AD" clId="Web-{A764CAC4-B9AA-4280-B777-3F991D305213}" dt="2020-03-12T17:28:45.881" v="800" actId="14100"/>
        <pc:sldMkLst>
          <pc:docMk/>
          <pc:sldMk cId="316829807" sldId="267"/>
        </pc:sldMkLst>
        <pc:picChg chg="add mod">
          <ac:chgData name="Mills, Lucinda    (ASD-W)" userId="S::lucinda.mills@nbed.nb.ca::ba15268f-0490-4cd2-9b4b-8cafc914953d" providerId="AD" clId="Web-{A764CAC4-B9AA-4280-B777-3F991D305213}" dt="2020-03-12T17:28:45.881" v="800" actId="14100"/>
          <ac:picMkLst>
            <pc:docMk/>
            <pc:sldMk cId="316829807" sldId="267"/>
            <ac:picMk id="2" creationId="{7B209AD7-DE91-4751-AFAB-F91F66E52109}"/>
          </ac:picMkLst>
        </pc:picChg>
      </pc:sldChg>
      <pc:sldChg chg="addSp modSp new">
        <pc:chgData name="Mills, Lucinda    (ASD-W)" userId="S::lucinda.mills@nbed.nb.ca::ba15268f-0490-4cd2-9b4b-8cafc914953d" providerId="AD" clId="Web-{A764CAC4-B9AA-4280-B777-3F991D305213}" dt="2020-03-12T17:29:26.912" v="808" actId="1076"/>
        <pc:sldMkLst>
          <pc:docMk/>
          <pc:sldMk cId="3336489629" sldId="268"/>
        </pc:sldMkLst>
        <pc:picChg chg="add mod">
          <ac:chgData name="Mills, Lucinda    (ASD-W)" userId="S::lucinda.mills@nbed.nb.ca::ba15268f-0490-4cd2-9b4b-8cafc914953d" providerId="AD" clId="Web-{A764CAC4-B9AA-4280-B777-3F991D305213}" dt="2020-03-12T17:29:26.912" v="808" actId="1076"/>
          <ac:picMkLst>
            <pc:docMk/>
            <pc:sldMk cId="3336489629" sldId="268"/>
            <ac:picMk id="2" creationId="{CD1F235F-B2F4-4292-8B51-D639596E0CDE}"/>
          </ac:picMkLst>
        </pc:picChg>
      </pc:sldChg>
      <pc:sldChg chg="addSp modSp new">
        <pc:chgData name="Mills, Lucinda    (ASD-W)" userId="S::lucinda.mills@nbed.nb.ca::ba15268f-0490-4cd2-9b4b-8cafc914953d" providerId="AD" clId="Web-{A764CAC4-B9AA-4280-B777-3F991D305213}" dt="2020-03-12T17:30:12.022" v="816" actId="14100"/>
        <pc:sldMkLst>
          <pc:docMk/>
          <pc:sldMk cId="2812569856" sldId="269"/>
        </pc:sldMkLst>
        <pc:picChg chg="add mod">
          <ac:chgData name="Mills, Lucinda    (ASD-W)" userId="S::lucinda.mills@nbed.nb.ca::ba15268f-0490-4cd2-9b4b-8cafc914953d" providerId="AD" clId="Web-{A764CAC4-B9AA-4280-B777-3F991D305213}" dt="2020-03-12T17:30:12.022" v="816" actId="14100"/>
          <ac:picMkLst>
            <pc:docMk/>
            <pc:sldMk cId="2812569856" sldId="269"/>
            <ac:picMk id="2" creationId="{DE5598E6-F71E-4E6B-9F62-869385CB7BE2}"/>
          </ac:picMkLst>
        </pc:picChg>
      </pc:sldChg>
      <pc:sldChg chg="addSp modSp new">
        <pc:chgData name="Mills, Lucinda    (ASD-W)" userId="S::lucinda.mills@nbed.nb.ca::ba15268f-0490-4cd2-9b4b-8cafc914953d" providerId="AD" clId="Web-{A764CAC4-B9AA-4280-B777-3F991D305213}" dt="2020-03-12T17:30:48.053" v="825" actId="1076"/>
        <pc:sldMkLst>
          <pc:docMk/>
          <pc:sldMk cId="4100612489" sldId="270"/>
        </pc:sldMkLst>
        <pc:picChg chg="add mod">
          <ac:chgData name="Mills, Lucinda    (ASD-W)" userId="S::lucinda.mills@nbed.nb.ca::ba15268f-0490-4cd2-9b4b-8cafc914953d" providerId="AD" clId="Web-{A764CAC4-B9AA-4280-B777-3F991D305213}" dt="2020-03-12T17:30:48.053" v="825" actId="1076"/>
          <ac:picMkLst>
            <pc:docMk/>
            <pc:sldMk cId="4100612489" sldId="270"/>
            <ac:picMk id="2" creationId="{7795E0D0-B087-4A31-8786-540F5802928C}"/>
          </ac:picMkLst>
        </pc:picChg>
      </pc:sldChg>
      <pc:sldMasterChg chg="del delSldLayout">
        <pc:chgData name="Mills, Lucinda    (ASD-W)" userId="S::lucinda.mills@nbed.nb.ca::ba15268f-0490-4cd2-9b4b-8cafc914953d" providerId="AD" clId="Web-{A764CAC4-B9AA-4280-B777-3F991D305213}" dt="2020-03-12T14:51:29.972" v="5"/>
        <pc:sldMasterMkLst>
          <pc:docMk/>
          <pc:sldMasterMk cId="2460954070" sldId="2147483660"/>
        </pc:sldMasterMkLst>
        <pc:sldLayoutChg chg="del">
          <pc:chgData name="Mills, Lucinda    (ASD-W)" userId="S::lucinda.mills@nbed.nb.ca::ba15268f-0490-4cd2-9b4b-8cafc914953d" providerId="AD" clId="Web-{A764CAC4-B9AA-4280-B777-3F991D305213}" dt="2020-03-12T14:51:29.972" v="5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Mills, Lucinda    (ASD-W)" userId="S::lucinda.mills@nbed.nb.ca::ba15268f-0490-4cd2-9b4b-8cafc914953d" providerId="AD" clId="Web-{A764CAC4-B9AA-4280-B777-3F991D305213}" dt="2020-03-12T14:51:29.972" v="5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Mills, Lucinda    (ASD-W)" userId="S::lucinda.mills@nbed.nb.ca::ba15268f-0490-4cd2-9b4b-8cafc914953d" providerId="AD" clId="Web-{A764CAC4-B9AA-4280-B777-3F991D305213}" dt="2020-03-12T14:51:29.972" v="5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Mills, Lucinda    (ASD-W)" userId="S::lucinda.mills@nbed.nb.ca::ba15268f-0490-4cd2-9b4b-8cafc914953d" providerId="AD" clId="Web-{A764CAC4-B9AA-4280-B777-3F991D305213}" dt="2020-03-12T14:51:29.972" v="5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Mills, Lucinda    (ASD-W)" userId="S::lucinda.mills@nbed.nb.ca::ba15268f-0490-4cd2-9b4b-8cafc914953d" providerId="AD" clId="Web-{A764CAC4-B9AA-4280-B777-3F991D305213}" dt="2020-03-12T14:51:29.972" v="5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Mills, Lucinda    (ASD-W)" userId="S::lucinda.mills@nbed.nb.ca::ba15268f-0490-4cd2-9b4b-8cafc914953d" providerId="AD" clId="Web-{A764CAC4-B9AA-4280-B777-3F991D305213}" dt="2020-03-12T14:51:29.972" v="5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Mills, Lucinda    (ASD-W)" userId="S::lucinda.mills@nbed.nb.ca::ba15268f-0490-4cd2-9b4b-8cafc914953d" providerId="AD" clId="Web-{A764CAC4-B9AA-4280-B777-3F991D305213}" dt="2020-03-12T14:51:29.972" v="5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Mills, Lucinda    (ASD-W)" userId="S::lucinda.mills@nbed.nb.ca::ba15268f-0490-4cd2-9b4b-8cafc914953d" providerId="AD" clId="Web-{A764CAC4-B9AA-4280-B777-3F991D305213}" dt="2020-03-12T14:51:29.972" v="5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Mills, Lucinda    (ASD-W)" userId="S::lucinda.mills@nbed.nb.ca::ba15268f-0490-4cd2-9b4b-8cafc914953d" providerId="AD" clId="Web-{A764CAC4-B9AA-4280-B777-3F991D305213}" dt="2020-03-12T14:51:29.972" v="5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Mills, Lucinda    (ASD-W)" userId="S::lucinda.mills@nbed.nb.ca::ba15268f-0490-4cd2-9b4b-8cafc914953d" providerId="AD" clId="Web-{A764CAC4-B9AA-4280-B777-3F991D305213}" dt="2020-03-12T14:51:29.972" v="5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Mills, Lucinda    (ASD-W)" userId="S::lucinda.mills@nbed.nb.ca::ba15268f-0490-4cd2-9b4b-8cafc914953d" providerId="AD" clId="Web-{A764CAC4-B9AA-4280-B777-3F991D305213}" dt="2020-03-12T14:51:29.972" v="5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Mills, Lucinda    (ASD-W)" userId="S::lucinda.mills@nbed.nb.ca::ba15268f-0490-4cd2-9b4b-8cafc914953d" providerId="AD" clId="Web-{A764CAC4-B9AA-4280-B777-3F991D305213}" dt="2020-03-12T14:51:29.972" v="5"/>
        <pc:sldMasterMkLst>
          <pc:docMk/>
          <pc:sldMasterMk cId="307076813" sldId="2147483771"/>
        </pc:sldMasterMkLst>
        <pc:sldLayoutChg chg="add">
          <pc:chgData name="Mills, Lucinda    (ASD-W)" userId="S::lucinda.mills@nbed.nb.ca::ba15268f-0490-4cd2-9b4b-8cafc914953d" providerId="AD" clId="Web-{A764CAC4-B9AA-4280-B777-3F991D305213}" dt="2020-03-12T14:51:29.972" v="5"/>
          <pc:sldLayoutMkLst>
            <pc:docMk/>
            <pc:sldMasterMk cId="307076813" sldId="2147483771"/>
            <pc:sldLayoutMk cId="1920288361" sldId="2147483759"/>
          </pc:sldLayoutMkLst>
        </pc:sldLayoutChg>
        <pc:sldLayoutChg chg="add">
          <pc:chgData name="Mills, Lucinda    (ASD-W)" userId="S::lucinda.mills@nbed.nb.ca::ba15268f-0490-4cd2-9b4b-8cafc914953d" providerId="AD" clId="Web-{A764CAC4-B9AA-4280-B777-3F991D305213}" dt="2020-03-12T14:51:29.972" v="5"/>
          <pc:sldLayoutMkLst>
            <pc:docMk/>
            <pc:sldMasterMk cId="307076813" sldId="2147483771"/>
            <pc:sldLayoutMk cId="3761296905" sldId="2147483760"/>
          </pc:sldLayoutMkLst>
        </pc:sldLayoutChg>
        <pc:sldLayoutChg chg="add">
          <pc:chgData name="Mills, Lucinda    (ASD-W)" userId="S::lucinda.mills@nbed.nb.ca::ba15268f-0490-4cd2-9b4b-8cafc914953d" providerId="AD" clId="Web-{A764CAC4-B9AA-4280-B777-3F991D305213}" dt="2020-03-12T14:51:29.972" v="5"/>
          <pc:sldLayoutMkLst>
            <pc:docMk/>
            <pc:sldMasterMk cId="307076813" sldId="2147483771"/>
            <pc:sldLayoutMk cId="123616207" sldId="2147483761"/>
          </pc:sldLayoutMkLst>
        </pc:sldLayoutChg>
        <pc:sldLayoutChg chg="add">
          <pc:chgData name="Mills, Lucinda    (ASD-W)" userId="S::lucinda.mills@nbed.nb.ca::ba15268f-0490-4cd2-9b4b-8cafc914953d" providerId="AD" clId="Web-{A764CAC4-B9AA-4280-B777-3F991D305213}" dt="2020-03-12T14:51:29.972" v="5"/>
          <pc:sldLayoutMkLst>
            <pc:docMk/>
            <pc:sldMasterMk cId="307076813" sldId="2147483771"/>
            <pc:sldLayoutMk cId="3224274592" sldId="2147483762"/>
          </pc:sldLayoutMkLst>
        </pc:sldLayoutChg>
        <pc:sldLayoutChg chg="add">
          <pc:chgData name="Mills, Lucinda    (ASD-W)" userId="S::lucinda.mills@nbed.nb.ca::ba15268f-0490-4cd2-9b4b-8cafc914953d" providerId="AD" clId="Web-{A764CAC4-B9AA-4280-B777-3F991D305213}" dt="2020-03-12T14:51:29.972" v="5"/>
          <pc:sldLayoutMkLst>
            <pc:docMk/>
            <pc:sldMasterMk cId="307076813" sldId="2147483771"/>
            <pc:sldLayoutMk cId="2977006746" sldId="2147483763"/>
          </pc:sldLayoutMkLst>
        </pc:sldLayoutChg>
        <pc:sldLayoutChg chg="add">
          <pc:chgData name="Mills, Lucinda    (ASD-W)" userId="S::lucinda.mills@nbed.nb.ca::ba15268f-0490-4cd2-9b4b-8cafc914953d" providerId="AD" clId="Web-{A764CAC4-B9AA-4280-B777-3F991D305213}" dt="2020-03-12T14:51:29.972" v="5"/>
          <pc:sldLayoutMkLst>
            <pc:docMk/>
            <pc:sldMasterMk cId="307076813" sldId="2147483771"/>
            <pc:sldLayoutMk cId="3397497850" sldId="2147483764"/>
          </pc:sldLayoutMkLst>
        </pc:sldLayoutChg>
        <pc:sldLayoutChg chg="add">
          <pc:chgData name="Mills, Lucinda    (ASD-W)" userId="S::lucinda.mills@nbed.nb.ca::ba15268f-0490-4cd2-9b4b-8cafc914953d" providerId="AD" clId="Web-{A764CAC4-B9AA-4280-B777-3F991D305213}" dt="2020-03-12T14:51:29.972" v="5"/>
          <pc:sldLayoutMkLst>
            <pc:docMk/>
            <pc:sldMasterMk cId="307076813" sldId="2147483771"/>
            <pc:sldLayoutMk cId="2559471581" sldId="2147483765"/>
          </pc:sldLayoutMkLst>
        </pc:sldLayoutChg>
        <pc:sldLayoutChg chg="add">
          <pc:chgData name="Mills, Lucinda    (ASD-W)" userId="S::lucinda.mills@nbed.nb.ca::ba15268f-0490-4cd2-9b4b-8cafc914953d" providerId="AD" clId="Web-{A764CAC4-B9AA-4280-B777-3F991D305213}" dt="2020-03-12T14:51:29.972" v="5"/>
          <pc:sldLayoutMkLst>
            <pc:docMk/>
            <pc:sldMasterMk cId="307076813" sldId="2147483771"/>
            <pc:sldLayoutMk cId="2944048028" sldId="2147483766"/>
          </pc:sldLayoutMkLst>
        </pc:sldLayoutChg>
        <pc:sldLayoutChg chg="add">
          <pc:chgData name="Mills, Lucinda    (ASD-W)" userId="S::lucinda.mills@nbed.nb.ca::ba15268f-0490-4cd2-9b4b-8cafc914953d" providerId="AD" clId="Web-{A764CAC4-B9AA-4280-B777-3F991D305213}" dt="2020-03-12T14:51:29.972" v="5"/>
          <pc:sldLayoutMkLst>
            <pc:docMk/>
            <pc:sldMasterMk cId="307076813" sldId="2147483771"/>
            <pc:sldLayoutMk cId="3493983659" sldId="2147483767"/>
          </pc:sldLayoutMkLst>
        </pc:sldLayoutChg>
        <pc:sldLayoutChg chg="add">
          <pc:chgData name="Mills, Lucinda    (ASD-W)" userId="S::lucinda.mills@nbed.nb.ca::ba15268f-0490-4cd2-9b4b-8cafc914953d" providerId="AD" clId="Web-{A764CAC4-B9AA-4280-B777-3F991D305213}" dt="2020-03-12T14:51:29.972" v="5"/>
          <pc:sldLayoutMkLst>
            <pc:docMk/>
            <pc:sldMasterMk cId="307076813" sldId="2147483771"/>
            <pc:sldLayoutMk cId="1251999748" sldId="2147483768"/>
          </pc:sldLayoutMkLst>
        </pc:sldLayoutChg>
        <pc:sldLayoutChg chg="add">
          <pc:chgData name="Mills, Lucinda    (ASD-W)" userId="S::lucinda.mills@nbed.nb.ca::ba15268f-0490-4cd2-9b4b-8cafc914953d" providerId="AD" clId="Web-{A764CAC4-B9AA-4280-B777-3F991D305213}" dt="2020-03-12T14:51:29.972" v="5"/>
          <pc:sldLayoutMkLst>
            <pc:docMk/>
            <pc:sldMasterMk cId="307076813" sldId="2147483771"/>
            <pc:sldLayoutMk cId="2099584910" sldId="2147483769"/>
          </pc:sldLayoutMkLst>
        </pc:sldLayoutChg>
        <pc:sldLayoutChg chg="add">
          <pc:chgData name="Mills, Lucinda    (ASD-W)" userId="S::lucinda.mills@nbed.nb.ca::ba15268f-0490-4cd2-9b4b-8cafc914953d" providerId="AD" clId="Web-{A764CAC4-B9AA-4280-B777-3F991D305213}" dt="2020-03-12T14:51:29.972" v="5"/>
          <pc:sldLayoutMkLst>
            <pc:docMk/>
            <pc:sldMasterMk cId="307076813" sldId="2147483771"/>
            <pc:sldLayoutMk cId="3277253098" sldId="2147483770"/>
          </pc:sldLayoutMkLst>
        </pc:sldLayoutChg>
      </pc:sldMasterChg>
      <pc:sldMasterChg chg="add del addSldLayout delSldLayout">
        <pc:chgData name="Mills, Lucinda    (ASD-W)" userId="S::lucinda.mills@nbed.nb.ca::ba15268f-0490-4cd2-9b4b-8cafc914953d" providerId="AD" clId="Web-{A764CAC4-B9AA-4280-B777-3F991D305213}" dt="2020-03-12T14:52:28.318" v="44"/>
        <pc:sldMasterMkLst>
          <pc:docMk/>
          <pc:sldMasterMk cId="1552518472" sldId="2147483841"/>
        </pc:sldMasterMkLst>
        <pc:sldLayoutChg chg="add del">
          <pc:chgData name="Mills, Lucinda    (ASD-W)" userId="S::lucinda.mills@nbed.nb.ca::ba15268f-0490-4cd2-9b4b-8cafc914953d" providerId="AD" clId="Web-{A764CAC4-B9AA-4280-B777-3F991D305213}" dt="2020-03-12T14:52:28.318" v="44"/>
          <pc:sldLayoutMkLst>
            <pc:docMk/>
            <pc:sldMasterMk cId="1552518472" sldId="2147483841"/>
            <pc:sldLayoutMk cId="3126315525" sldId="2147483829"/>
          </pc:sldLayoutMkLst>
        </pc:sldLayoutChg>
        <pc:sldLayoutChg chg="add del">
          <pc:chgData name="Mills, Lucinda    (ASD-W)" userId="S::lucinda.mills@nbed.nb.ca::ba15268f-0490-4cd2-9b4b-8cafc914953d" providerId="AD" clId="Web-{A764CAC4-B9AA-4280-B777-3F991D305213}" dt="2020-03-12T14:52:28.318" v="44"/>
          <pc:sldLayoutMkLst>
            <pc:docMk/>
            <pc:sldMasterMk cId="1552518472" sldId="2147483841"/>
            <pc:sldLayoutMk cId="481517773" sldId="2147483830"/>
          </pc:sldLayoutMkLst>
        </pc:sldLayoutChg>
        <pc:sldLayoutChg chg="add del">
          <pc:chgData name="Mills, Lucinda    (ASD-W)" userId="S::lucinda.mills@nbed.nb.ca::ba15268f-0490-4cd2-9b4b-8cafc914953d" providerId="AD" clId="Web-{A764CAC4-B9AA-4280-B777-3F991D305213}" dt="2020-03-12T14:52:28.318" v="44"/>
          <pc:sldLayoutMkLst>
            <pc:docMk/>
            <pc:sldMasterMk cId="1552518472" sldId="2147483841"/>
            <pc:sldLayoutMk cId="2303555820" sldId="2147483831"/>
          </pc:sldLayoutMkLst>
        </pc:sldLayoutChg>
        <pc:sldLayoutChg chg="add del">
          <pc:chgData name="Mills, Lucinda    (ASD-W)" userId="S::lucinda.mills@nbed.nb.ca::ba15268f-0490-4cd2-9b4b-8cafc914953d" providerId="AD" clId="Web-{A764CAC4-B9AA-4280-B777-3F991D305213}" dt="2020-03-12T14:52:28.318" v="44"/>
          <pc:sldLayoutMkLst>
            <pc:docMk/>
            <pc:sldMasterMk cId="1552518472" sldId="2147483841"/>
            <pc:sldLayoutMk cId="2919019725" sldId="2147483832"/>
          </pc:sldLayoutMkLst>
        </pc:sldLayoutChg>
        <pc:sldLayoutChg chg="add del">
          <pc:chgData name="Mills, Lucinda    (ASD-W)" userId="S::lucinda.mills@nbed.nb.ca::ba15268f-0490-4cd2-9b4b-8cafc914953d" providerId="AD" clId="Web-{A764CAC4-B9AA-4280-B777-3F991D305213}" dt="2020-03-12T14:52:28.318" v="44"/>
          <pc:sldLayoutMkLst>
            <pc:docMk/>
            <pc:sldMasterMk cId="1552518472" sldId="2147483841"/>
            <pc:sldLayoutMk cId="878416175" sldId="2147483833"/>
          </pc:sldLayoutMkLst>
        </pc:sldLayoutChg>
        <pc:sldLayoutChg chg="add del">
          <pc:chgData name="Mills, Lucinda    (ASD-W)" userId="S::lucinda.mills@nbed.nb.ca::ba15268f-0490-4cd2-9b4b-8cafc914953d" providerId="AD" clId="Web-{A764CAC4-B9AA-4280-B777-3F991D305213}" dt="2020-03-12T14:52:28.318" v="44"/>
          <pc:sldLayoutMkLst>
            <pc:docMk/>
            <pc:sldMasterMk cId="1552518472" sldId="2147483841"/>
            <pc:sldLayoutMk cId="226131509" sldId="2147483834"/>
          </pc:sldLayoutMkLst>
        </pc:sldLayoutChg>
        <pc:sldLayoutChg chg="add del">
          <pc:chgData name="Mills, Lucinda    (ASD-W)" userId="S::lucinda.mills@nbed.nb.ca::ba15268f-0490-4cd2-9b4b-8cafc914953d" providerId="AD" clId="Web-{A764CAC4-B9AA-4280-B777-3F991D305213}" dt="2020-03-12T14:52:28.318" v="44"/>
          <pc:sldLayoutMkLst>
            <pc:docMk/>
            <pc:sldMasterMk cId="1552518472" sldId="2147483841"/>
            <pc:sldLayoutMk cId="2757578642" sldId="2147483835"/>
          </pc:sldLayoutMkLst>
        </pc:sldLayoutChg>
        <pc:sldLayoutChg chg="add del">
          <pc:chgData name="Mills, Lucinda    (ASD-W)" userId="S::lucinda.mills@nbed.nb.ca::ba15268f-0490-4cd2-9b4b-8cafc914953d" providerId="AD" clId="Web-{A764CAC4-B9AA-4280-B777-3F991D305213}" dt="2020-03-12T14:52:28.318" v="44"/>
          <pc:sldLayoutMkLst>
            <pc:docMk/>
            <pc:sldMasterMk cId="1552518472" sldId="2147483841"/>
            <pc:sldLayoutMk cId="2731911121" sldId="2147483836"/>
          </pc:sldLayoutMkLst>
        </pc:sldLayoutChg>
        <pc:sldLayoutChg chg="add del">
          <pc:chgData name="Mills, Lucinda    (ASD-W)" userId="S::lucinda.mills@nbed.nb.ca::ba15268f-0490-4cd2-9b4b-8cafc914953d" providerId="AD" clId="Web-{A764CAC4-B9AA-4280-B777-3F991D305213}" dt="2020-03-12T14:52:28.318" v="44"/>
          <pc:sldLayoutMkLst>
            <pc:docMk/>
            <pc:sldMasterMk cId="1552518472" sldId="2147483841"/>
            <pc:sldLayoutMk cId="3871706964" sldId="2147483837"/>
          </pc:sldLayoutMkLst>
        </pc:sldLayoutChg>
        <pc:sldLayoutChg chg="add del">
          <pc:chgData name="Mills, Lucinda    (ASD-W)" userId="S::lucinda.mills@nbed.nb.ca::ba15268f-0490-4cd2-9b4b-8cafc914953d" providerId="AD" clId="Web-{A764CAC4-B9AA-4280-B777-3F991D305213}" dt="2020-03-12T14:52:28.318" v="44"/>
          <pc:sldLayoutMkLst>
            <pc:docMk/>
            <pc:sldMasterMk cId="1552518472" sldId="2147483841"/>
            <pc:sldLayoutMk cId="3738726769" sldId="2147483838"/>
          </pc:sldLayoutMkLst>
        </pc:sldLayoutChg>
        <pc:sldLayoutChg chg="add del">
          <pc:chgData name="Mills, Lucinda    (ASD-W)" userId="S::lucinda.mills@nbed.nb.ca::ba15268f-0490-4cd2-9b4b-8cafc914953d" providerId="AD" clId="Web-{A764CAC4-B9AA-4280-B777-3F991D305213}" dt="2020-03-12T14:52:28.318" v="44"/>
          <pc:sldLayoutMkLst>
            <pc:docMk/>
            <pc:sldMasterMk cId="1552518472" sldId="2147483841"/>
            <pc:sldLayoutMk cId="197339579" sldId="2147483839"/>
          </pc:sldLayoutMkLst>
        </pc:sldLayoutChg>
        <pc:sldLayoutChg chg="add del">
          <pc:chgData name="Mills, Lucinda    (ASD-W)" userId="S::lucinda.mills@nbed.nb.ca::ba15268f-0490-4cd2-9b4b-8cafc914953d" providerId="AD" clId="Web-{A764CAC4-B9AA-4280-B777-3F991D305213}" dt="2020-03-12T14:52:28.318" v="44"/>
          <pc:sldLayoutMkLst>
            <pc:docMk/>
            <pc:sldMasterMk cId="1552518472" sldId="2147483841"/>
            <pc:sldLayoutMk cId="515867180" sldId="2147483840"/>
          </pc:sldLayoutMkLst>
        </pc:sldLayoutChg>
      </pc:sldMasterChg>
      <pc:sldMasterChg chg="add addSldLayout">
        <pc:chgData name="Mills, Lucinda    (ASD-W)" userId="S::lucinda.mills@nbed.nb.ca::ba15268f-0490-4cd2-9b4b-8cafc914953d" providerId="AD" clId="Web-{A764CAC4-B9AA-4280-B777-3F991D305213}" dt="2020-03-12T14:52:28.490" v="45"/>
        <pc:sldMasterMkLst>
          <pc:docMk/>
          <pc:sldMasterMk cId="3028635649" sldId="2147483886"/>
        </pc:sldMasterMkLst>
        <pc:sldLayoutChg chg="add">
          <pc:chgData name="Mills, Lucinda    (ASD-W)" userId="S::lucinda.mills@nbed.nb.ca::ba15268f-0490-4cd2-9b4b-8cafc914953d" providerId="AD" clId="Web-{A764CAC4-B9AA-4280-B777-3F991D305213}" dt="2020-03-12T14:52:28.490" v="45"/>
          <pc:sldLayoutMkLst>
            <pc:docMk/>
            <pc:sldMasterMk cId="3028635649" sldId="2147483886"/>
            <pc:sldLayoutMk cId="842969747" sldId="2147483869"/>
          </pc:sldLayoutMkLst>
        </pc:sldLayoutChg>
        <pc:sldLayoutChg chg="add">
          <pc:chgData name="Mills, Lucinda    (ASD-W)" userId="S::lucinda.mills@nbed.nb.ca::ba15268f-0490-4cd2-9b4b-8cafc914953d" providerId="AD" clId="Web-{A764CAC4-B9AA-4280-B777-3F991D305213}" dt="2020-03-12T14:52:28.490" v="45"/>
          <pc:sldLayoutMkLst>
            <pc:docMk/>
            <pc:sldMasterMk cId="3028635649" sldId="2147483886"/>
            <pc:sldLayoutMk cId="533006630" sldId="2147483870"/>
          </pc:sldLayoutMkLst>
        </pc:sldLayoutChg>
        <pc:sldLayoutChg chg="add">
          <pc:chgData name="Mills, Lucinda    (ASD-W)" userId="S::lucinda.mills@nbed.nb.ca::ba15268f-0490-4cd2-9b4b-8cafc914953d" providerId="AD" clId="Web-{A764CAC4-B9AA-4280-B777-3F991D305213}" dt="2020-03-12T14:52:28.490" v="45"/>
          <pc:sldLayoutMkLst>
            <pc:docMk/>
            <pc:sldMasterMk cId="3028635649" sldId="2147483886"/>
            <pc:sldLayoutMk cId="1828254814" sldId="2147483871"/>
          </pc:sldLayoutMkLst>
        </pc:sldLayoutChg>
        <pc:sldLayoutChg chg="add">
          <pc:chgData name="Mills, Lucinda    (ASD-W)" userId="S::lucinda.mills@nbed.nb.ca::ba15268f-0490-4cd2-9b4b-8cafc914953d" providerId="AD" clId="Web-{A764CAC4-B9AA-4280-B777-3F991D305213}" dt="2020-03-12T14:52:28.490" v="45"/>
          <pc:sldLayoutMkLst>
            <pc:docMk/>
            <pc:sldMasterMk cId="3028635649" sldId="2147483886"/>
            <pc:sldLayoutMk cId="4077544108" sldId="2147483872"/>
          </pc:sldLayoutMkLst>
        </pc:sldLayoutChg>
        <pc:sldLayoutChg chg="add">
          <pc:chgData name="Mills, Lucinda    (ASD-W)" userId="S::lucinda.mills@nbed.nb.ca::ba15268f-0490-4cd2-9b4b-8cafc914953d" providerId="AD" clId="Web-{A764CAC4-B9AA-4280-B777-3F991D305213}" dt="2020-03-12T14:52:28.490" v="45"/>
          <pc:sldLayoutMkLst>
            <pc:docMk/>
            <pc:sldMasterMk cId="3028635649" sldId="2147483886"/>
            <pc:sldLayoutMk cId="1059583739" sldId="2147483873"/>
          </pc:sldLayoutMkLst>
        </pc:sldLayoutChg>
        <pc:sldLayoutChg chg="add">
          <pc:chgData name="Mills, Lucinda    (ASD-W)" userId="S::lucinda.mills@nbed.nb.ca::ba15268f-0490-4cd2-9b4b-8cafc914953d" providerId="AD" clId="Web-{A764CAC4-B9AA-4280-B777-3F991D305213}" dt="2020-03-12T14:52:28.490" v="45"/>
          <pc:sldLayoutMkLst>
            <pc:docMk/>
            <pc:sldMasterMk cId="3028635649" sldId="2147483886"/>
            <pc:sldLayoutMk cId="3919916344" sldId="2147483874"/>
          </pc:sldLayoutMkLst>
        </pc:sldLayoutChg>
        <pc:sldLayoutChg chg="add">
          <pc:chgData name="Mills, Lucinda    (ASD-W)" userId="S::lucinda.mills@nbed.nb.ca::ba15268f-0490-4cd2-9b4b-8cafc914953d" providerId="AD" clId="Web-{A764CAC4-B9AA-4280-B777-3F991D305213}" dt="2020-03-12T14:52:28.490" v="45"/>
          <pc:sldLayoutMkLst>
            <pc:docMk/>
            <pc:sldMasterMk cId="3028635649" sldId="2147483886"/>
            <pc:sldLayoutMk cId="1923592390" sldId="2147483875"/>
          </pc:sldLayoutMkLst>
        </pc:sldLayoutChg>
        <pc:sldLayoutChg chg="add">
          <pc:chgData name="Mills, Lucinda    (ASD-W)" userId="S::lucinda.mills@nbed.nb.ca::ba15268f-0490-4cd2-9b4b-8cafc914953d" providerId="AD" clId="Web-{A764CAC4-B9AA-4280-B777-3F991D305213}" dt="2020-03-12T14:52:28.490" v="45"/>
          <pc:sldLayoutMkLst>
            <pc:docMk/>
            <pc:sldMasterMk cId="3028635649" sldId="2147483886"/>
            <pc:sldLayoutMk cId="915009187" sldId="2147483876"/>
          </pc:sldLayoutMkLst>
        </pc:sldLayoutChg>
        <pc:sldLayoutChg chg="add">
          <pc:chgData name="Mills, Lucinda    (ASD-W)" userId="S::lucinda.mills@nbed.nb.ca::ba15268f-0490-4cd2-9b4b-8cafc914953d" providerId="AD" clId="Web-{A764CAC4-B9AA-4280-B777-3F991D305213}" dt="2020-03-12T14:52:28.490" v="45"/>
          <pc:sldLayoutMkLst>
            <pc:docMk/>
            <pc:sldMasterMk cId="3028635649" sldId="2147483886"/>
            <pc:sldLayoutMk cId="2078382462" sldId="2147483877"/>
          </pc:sldLayoutMkLst>
        </pc:sldLayoutChg>
        <pc:sldLayoutChg chg="add">
          <pc:chgData name="Mills, Lucinda    (ASD-W)" userId="S::lucinda.mills@nbed.nb.ca::ba15268f-0490-4cd2-9b4b-8cafc914953d" providerId="AD" clId="Web-{A764CAC4-B9AA-4280-B777-3F991D305213}" dt="2020-03-12T14:52:28.490" v="45"/>
          <pc:sldLayoutMkLst>
            <pc:docMk/>
            <pc:sldMasterMk cId="3028635649" sldId="2147483886"/>
            <pc:sldLayoutMk cId="3837600272" sldId="2147483878"/>
          </pc:sldLayoutMkLst>
        </pc:sldLayoutChg>
        <pc:sldLayoutChg chg="add">
          <pc:chgData name="Mills, Lucinda    (ASD-W)" userId="S::lucinda.mills@nbed.nb.ca::ba15268f-0490-4cd2-9b4b-8cafc914953d" providerId="AD" clId="Web-{A764CAC4-B9AA-4280-B777-3F991D305213}" dt="2020-03-12T14:52:28.490" v="45"/>
          <pc:sldLayoutMkLst>
            <pc:docMk/>
            <pc:sldMasterMk cId="3028635649" sldId="2147483886"/>
            <pc:sldLayoutMk cId="3625229537" sldId="2147483879"/>
          </pc:sldLayoutMkLst>
        </pc:sldLayoutChg>
        <pc:sldLayoutChg chg="add">
          <pc:chgData name="Mills, Lucinda    (ASD-W)" userId="S::lucinda.mills@nbed.nb.ca::ba15268f-0490-4cd2-9b4b-8cafc914953d" providerId="AD" clId="Web-{A764CAC4-B9AA-4280-B777-3F991D305213}" dt="2020-03-12T14:52:28.490" v="45"/>
          <pc:sldLayoutMkLst>
            <pc:docMk/>
            <pc:sldMasterMk cId="3028635649" sldId="2147483886"/>
            <pc:sldLayoutMk cId="1839250698" sldId="2147483880"/>
          </pc:sldLayoutMkLst>
        </pc:sldLayoutChg>
        <pc:sldLayoutChg chg="add">
          <pc:chgData name="Mills, Lucinda    (ASD-W)" userId="S::lucinda.mills@nbed.nb.ca::ba15268f-0490-4cd2-9b4b-8cafc914953d" providerId="AD" clId="Web-{A764CAC4-B9AA-4280-B777-3F991D305213}" dt="2020-03-12T14:52:28.490" v="45"/>
          <pc:sldLayoutMkLst>
            <pc:docMk/>
            <pc:sldMasterMk cId="3028635649" sldId="2147483886"/>
            <pc:sldLayoutMk cId="3492201917" sldId="2147483881"/>
          </pc:sldLayoutMkLst>
        </pc:sldLayoutChg>
        <pc:sldLayoutChg chg="add">
          <pc:chgData name="Mills, Lucinda    (ASD-W)" userId="S::lucinda.mills@nbed.nb.ca::ba15268f-0490-4cd2-9b4b-8cafc914953d" providerId="AD" clId="Web-{A764CAC4-B9AA-4280-B777-3F991D305213}" dt="2020-03-12T14:52:28.490" v="45"/>
          <pc:sldLayoutMkLst>
            <pc:docMk/>
            <pc:sldMasterMk cId="3028635649" sldId="2147483886"/>
            <pc:sldLayoutMk cId="2575832285" sldId="2147483882"/>
          </pc:sldLayoutMkLst>
        </pc:sldLayoutChg>
        <pc:sldLayoutChg chg="add">
          <pc:chgData name="Mills, Lucinda    (ASD-W)" userId="S::lucinda.mills@nbed.nb.ca::ba15268f-0490-4cd2-9b4b-8cafc914953d" providerId="AD" clId="Web-{A764CAC4-B9AA-4280-B777-3F991D305213}" dt="2020-03-12T14:52:28.490" v="45"/>
          <pc:sldLayoutMkLst>
            <pc:docMk/>
            <pc:sldMasterMk cId="3028635649" sldId="2147483886"/>
            <pc:sldLayoutMk cId="3392455386" sldId="2147483883"/>
          </pc:sldLayoutMkLst>
        </pc:sldLayoutChg>
        <pc:sldLayoutChg chg="add">
          <pc:chgData name="Mills, Lucinda    (ASD-W)" userId="S::lucinda.mills@nbed.nb.ca::ba15268f-0490-4cd2-9b4b-8cafc914953d" providerId="AD" clId="Web-{A764CAC4-B9AA-4280-B777-3F991D305213}" dt="2020-03-12T14:52:28.490" v="45"/>
          <pc:sldLayoutMkLst>
            <pc:docMk/>
            <pc:sldMasterMk cId="3028635649" sldId="2147483886"/>
            <pc:sldLayoutMk cId="2033148650" sldId="2147483884"/>
          </pc:sldLayoutMkLst>
        </pc:sldLayoutChg>
        <pc:sldLayoutChg chg="add">
          <pc:chgData name="Mills, Lucinda    (ASD-W)" userId="S::lucinda.mills@nbed.nb.ca::ba15268f-0490-4cd2-9b4b-8cafc914953d" providerId="AD" clId="Web-{A764CAC4-B9AA-4280-B777-3F991D305213}" dt="2020-03-12T14:52:28.490" v="45"/>
          <pc:sldLayoutMkLst>
            <pc:docMk/>
            <pc:sldMasterMk cId="3028635649" sldId="2147483886"/>
            <pc:sldLayoutMk cId="3066112368" sldId="2147483885"/>
          </pc:sldLayoutMkLst>
        </pc:sldLayoutChg>
      </pc:sldMasterChg>
    </pc:docChg>
  </pc:docChgLst>
  <pc:docChgLst>
    <pc:chgData name="Mills, Lucinda    (ASD-W)" userId="S::lucinda.mills@nbed.nb.ca::ba15268f-0490-4cd2-9b4b-8cafc914953d" providerId="AD" clId="Web-{BE374573-085A-61F7-7C6A-CA939AD495BE}"/>
    <pc:docChg chg="delSld">
      <pc:chgData name="Mills, Lucinda    (ASD-W)" userId="S::lucinda.mills@nbed.nb.ca::ba15268f-0490-4cd2-9b4b-8cafc914953d" providerId="AD" clId="Web-{BE374573-085A-61F7-7C6A-CA939AD495BE}" dt="2020-04-24T11:51:58.296" v="0"/>
      <pc:docMkLst>
        <pc:docMk/>
      </pc:docMkLst>
      <pc:sldChg chg="del">
        <pc:chgData name="Mills, Lucinda    (ASD-W)" userId="S::lucinda.mills@nbed.nb.ca::ba15268f-0490-4cd2-9b4b-8cafc914953d" providerId="AD" clId="Web-{BE374573-085A-61F7-7C6A-CA939AD495BE}" dt="2020-04-24T11:51:58.296" v="0"/>
        <pc:sldMkLst>
          <pc:docMk/>
          <pc:sldMk cId="2066771998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1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0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8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7600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29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50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01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2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55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97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7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69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48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83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99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74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84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53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88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96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6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0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5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54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8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9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4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35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5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84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8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2" r:id="rId6"/>
    <p:sldLayoutId id="2147483769" r:id="rId7"/>
    <p:sldLayoutId id="2147483770" r:id="rId8"/>
    <p:sldLayoutId id="2147483759" r:id="rId9"/>
    <p:sldLayoutId id="2147483760" r:id="rId10"/>
    <p:sldLayoutId id="2147483761" r:id="rId11"/>
    <p:sldLayoutId id="21474837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irtable.com/.attachments/779f641b11a1037f75355cc3e94fd471/dbf837d4/PabloPicassoArtistBio.pdf" TargetMode="External"/><Relationship Id="rId2" Type="http://schemas.openxmlformats.org/officeDocument/2006/relationships/hyperlink" Target="http://Crhttps:/theartofeducation.edu/flex/lesson-plans/creative-cubism-cartoons/" TargetMode="Externa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pablopicasso.org/the-weeping-woman.jsp" TargetMode="External"/><Relationship Id="rId4" Type="http://schemas.openxmlformats.org/officeDocument/2006/relationships/hyperlink" Target="http://Thrhttps:/www.pablopicasso.org/three-musicians.js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pablopicasso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BD32A07D-C646-4CC0-BA93-76707E70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008E7D-48D1-472F-8B82-45517642A8FE}"/>
              </a:ext>
            </a:extLst>
          </p:cNvPr>
          <p:cNvSpPr txBox="1"/>
          <p:nvPr/>
        </p:nvSpPr>
        <p:spPr>
          <a:xfrm>
            <a:off x="7947377" y="835383"/>
            <a:ext cx="3382832" cy="349954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Creative Cubism Cartoons</a:t>
            </a:r>
          </a:p>
        </p:txBody>
      </p:sp>
      <p:pic>
        <p:nvPicPr>
          <p:cNvPr id="4" name="Picture 4" descr="A picture containing text, book, wearing, man&#10;&#10;Description generated with very high confidence">
            <a:extLst>
              <a:ext uri="{FF2B5EF4-FFF2-40B4-BE49-F238E27FC236}">
                <a16:creationId xmlns:a16="http://schemas.microsoft.com/office/drawing/2014/main" id="{710B35C1-2707-4B1A-9DDA-AC04F4DB4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66" r="-1" b="2050"/>
          <a:stretch/>
        </p:blipFill>
        <p:spPr>
          <a:xfrm>
            <a:off x="-1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drawing of a person&#10;&#10;Description generated with high confidence">
            <a:extLst>
              <a:ext uri="{FF2B5EF4-FFF2-40B4-BE49-F238E27FC236}">
                <a16:creationId xmlns:a16="http://schemas.microsoft.com/office/drawing/2014/main" id="{CD1F235F-B2F4-4292-8B51-D639596E0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9" y="569867"/>
            <a:ext cx="11887199" cy="499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89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mans face&#10;&#10;Description generated with very high confidence">
            <a:extLst>
              <a:ext uri="{FF2B5EF4-FFF2-40B4-BE49-F238E27FC236}">
                <a16:creationId xmlns:a16="http://schemas.microsoft.com/office/drawing/2014/main" id="{DE5598E6-F71E-4E6B-9F62-869385CB7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76" y="658991"/>
            <a:ext cx="11897495" cy="465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6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7795E0D0-B087-4A31-8786-540F58029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0" y="720394"/>
            <a:ext cx="12113739" cy="46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12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65DD3D-0FED-4245-9FF3-921DA65E205C}"/>
              </a:ext>
            </a:extLst>
          </p:cNvPr>
          <p:cNvSpPr txBox="1"/>
          <p:nvPr/>
        </p:nvSpPr>
        <p:spPr>
          <a:xfrm>
            <a:off x="387585" y="265289"/>
            <a:ext cx="1123808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References: </a:t>
            </a:r>
          </a:p>
          <a:p>
            <a:endParaRPr lang="en-US" dirty="0"/>
          </a:p>
          <a:p>
            <a:r>
              <a:rPr lang="en-US" dirty="0">
                <a:ea typeface="+mn-lt"/>
                <a:cs typeface="+mn-lt"/>
              </a:rPr>
              <a:t>Creative Cubism Cartoon Lesson </a:t>
            </a:r>
            <a:r>
              <a:rPr lang="en-US" dirty="0">
                <a:ea typeface="+mn-lt"/>
                <a:cs typeface="+mn-lt"/>
                <a:hlinkClick r:id="rId2"/>
              </a:rPr>
              <a:t>https://theartofeducation.edu/flex/lesson-plans/creative-cubism-cartoons/</a:t>
            </a:r>
          </a:p>
          <a:p>
            <a:endParaRPr lang="en-US" dirty="0"/>
          </a:p>
          <a:p>
            <a:r>
              <a:rPr lang="en-US" dirty="0">
                <a:ea typeface="+mn-lt"/>
                <a:cs typeface="+mn-lt"/>
              </a:rPr>
              <a:t>Pablo </a:t>
            </a:r>
            <a:r>
              <a:rPr lang="en-US">
                <a:ea typeface="+mn-lt"/>
                <a:cs typeface="+mn-lt"/>
              </a:rPr>
              <a:t>Picasso Artist Bio </a:t>
            </a:r>
          </a:p>
          <a:p>
            <a:r>
              <a:rPr lang="en-US" dirty="0">
                <a:ea typeface="+mn-lt"/>
                <a:cs typeface="+mn-lt"/>
                <a:hlinkClick r:id="rId3"/>
              </a:rPr>
              <a:t>https://dl.airtable.com/.attachments/779f641b11a1037f75355cc3e94fd471/dbf837d4/PabloPicassoArtistBio.pdf</a:t>
            </a:r>
            <a:endParaRPr lang="en-US" dirty="0"/>
          </a:p>
          <a:p>
            <a:endParaRPr lang="en-US" dirty="0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Three Musicians </a:t>
            </a:r>
            <a:r>
              <a:rPr lang="en-US" dirty="0">
                <a:ea typeface="+mn-lt"/>
                <a:cs typeface="+mn-lt"/>
                <a:hlinkClick r:id="rId4"/>
              </a:rPr>
              <a:t>https://www.pablopicasso.org/three-musicians.jsp</a:t>
            </a:r>
            <a:endParaRPr lang="en-US" dirty="0">
              <a:ea typeface="+mn-lt"/>
              <a:cs typeface="+mn-lt"/>
            </a:endParaRPr>
          </a:p>
          <a:p>
            <a:endParaRPr lang="en-US" dirty="0"/>
          </a:p>
          <a:p>
            <a:r>
              <a:rPr lang="en-US"/>
              <a:t>The Weeping Woman. </a:t>
            </a:r>
            <a:r>
              <a:rPr lang="en-US" dirty="0">
                <a:ea typeface="+mn-lt"/>
                <a:cs typeface="+mn-lt"/>
                <a:hlinkClick r:id="rId5"/>
              </a:rPr>
              <a:t>https://www.pablopicasso.org/the-weeping-woman.jsp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5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78F94AA-35CA-4B46-BD17-C5116366E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022" y="-93896"/>
            <a:ext cx="5430793" cy="7025195"/>
          </a:xfrm>
          <a:prstGeom prst="rect">
            <a:avLst/>
          </a:prstGeom>
        </p:spPr>
      </p:pic>
      <p:pic>
        <p:nvPicPr>
          <p:cNvPr id="5" name="Picture 2" descr="A close up of a person&#10;&#10;Description generated with very high confidence">
            <a:extLst>
              <a:ext uri="{FF2B5EF4-FFF2-40B4-BE49-F238E27FC236}">
                <a16:creationId xmlns:a16="http://schemas.microsoft.com/office/drawing/2014/main" id="{D3C26E2F-2F88-4D86-8890-0E1134A0F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43" y="358387"/>
            <a:ext cx="2485768" cy="2557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C4B1A1-79CD-4B26-88B5-057CB271021E}"/>
              </a:ext>
            </a:extLst>
          </p:cNvPr>
          <p:cNvSpPr txBox="1"/>
          <p:nvPr/>
        </p:nvSpPr>
        <p:spPr>
          <a:xfrm>
            <a:off x="234778" y="3097427"/>
            <a:ext cx="288736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EB8067"/>
                </a:solidFill>
                <a:cs typeface="Segoe UI"/>
                <a:hlinkClick r:id="rId4"/>
              </a:rPr>
              <a:t>https://www.pablopicasso.org/</a:t>
            </a:r>
            <a:r>
              <a:rPr lang="en-US" sz="1000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8666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able, indoor, desk, various&#10;&#10;Description generated with very high confidence">
            <a:extLst>
              <a:ext uri="{FF2B5EF4-FFF2-40B4-BE49-F238E27FC236}">
                <a16:creationId xmlns:a16="http://schemas.microsoft.com/office/drawing/2014/main" id="{39BEE5FA-8DB9-458B-8E0A-46529BF1F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130" y="55770"/>
            <a:ext cx="7243118" cy="65302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C291A5-2A37-41BF-AF40-27907E39E289}"/>
              </a:ext>
            </a:extLst>
          </p:cNvPr>
          <p:cNvSpPr txBox="1"/>
          <p:nvPr/>
        </p:nvSpPr>
        <p:spPr>
          <a:xfrm>
            <a:off x="234778" y="6598507"/>
            <a:ext cx="1065152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i="1"/>
              <a:t>Three Musicians</a:t>
            </a:r>
            <a:r>
              <a:rPr lang="en-US" sz="1100"/>
              <a:t>. Pablo Picasso. 1921. Canvas, 200.7 x 22.9 cm. New York, The </a:t>
            </a:r>
            <a:r>
              <a:rPr lang="en-US" sz="1100" dirty="0"/>
              <a:t>Museum of Modern Art. </a:t>
            </a:r>
          </a:p>
        </p:txBody>
      </p:sp>
    </p:spTree>
    <p:extLst>
      <p:ext uri="{BB962C8B-B14F-4D97-AF65-F5344CB8AC3E}">
        <p14:creationId xmlns:p14="http://schemas.microsoft.com/office/powerpoint/2010/main" val="1865684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graffiti covered wall&#10;&#10;Description generated with very high confidence">
            <a:extLst>
              <a:ext uri="{FF2B5EF4-FFF2-40B4-BE49-F238E27FC236}">
                <a16:creationId xmlns:a16="http://schemas.microsoft.com/office/drawing/2014/main" id="{5DFA4C64-DF1B-4B58-8835-6F8DFEFF5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022" y="100568"/>
            <a:ext cx="5286631" cy="64406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50EAF0-73E8-4944-88A6-00F839F11FC8}"/>
              </a:ext>
            </a:extLst>
          </p:cNvPr>
          <p:cNvSpPr txBox="1"/>
          <p:nvPr/>
        </p:nvSpPr>
        <p:spPr>
          <a:xfrm>
            <a:off x="121508" y="6567615"/>
            <a:ext cx="756233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1" dirty="0"/>
              <a:t>Weeping Woman</a:t>
            </a:r>
            <a:r>
              <a:rPr lang="en-US" sz="1000" dirty="0"/>
              <a:t>. Pablo Picasso. 1937. Canvas, 60 x49 cm. </a:t>
            </a:r>
            <a:r>
              <a:rPr lang="en-US" sz="1000"/>
              <a:t>London, The Bridgeman Art Library/Art Resource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53216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D64B49F-400F-4EE6-80FC-130E1CFB7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5" y="792532"/>
            <a:ext cx="12103442" cy="491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4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23B97CF6-131F-471E-8F61-E387847C5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585" y="32384"/>
            <a:ext cx="5311421" cy="685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58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mans face&#10;&#10;Description generated with very high confidence">
            <a:extLst>
              <a:ext uri="{FF2B5EF4-FFF2-40B4-BE49-F238E27FC236}">
                <a16:creationId xmlns:a16="http://schemas.microsoft.com/office/drawing/2014/main" id="{043074F0-AF53-4A11-B964-544C3EDB2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89" y="914416"/>
            <a:ext cx="12000470" cy="469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72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201F21A2-CCF1-41B8-98D9-D14D535EC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07" y="788569"/>
            <a:ext cx="11918091" cy="475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64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mans face&#10;&#10;Description generated with very high confidence">
            <a:extLst>
              <a:ext uri="{FF2B5EF4-FFF2-40B4-BE49-F238E27FC236}">
                <a16:creationId xmlns:a16="http://schemas.microsoft.com/office/drawing/2014/main" id="{7B209AD7-DE91-4751-AFAB-F91F66E52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87" y="693722"/>
            <a:ext cx="11856306" cy="471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9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FA5F727001D0499EA8A77FB0CADF87" ma:contentTypeVersion="7" ma:contentTypeDescription="Create a new document." ma:contentTypeScope="" ma:versionID="efb4202709f250c3de77d62b428f542e">
  <xsd:schema xmlns:xsd="http://www.w3.org/2001/XMLSchema" xmlns:xs="http://www.w3.org/2001/XMLSchema" xmlns:p="http://schemas.microsoft.com/office/2006/metadata/properties" xmlns:ns1="http://schemas.microsoft.com/sharepoint/v3" xmlns:ns2="d9d66f61-65f4-4e32-b231-14af10bc914a" targetNamespace="http://schemas.microsoft.com/office/2006/metadata/properties" ma:root="true" ma:fieldsID="dfdb8f48fc503a6e3507e9a5af0fcfc8" ns1:_="" ns2:_="">
    <xsd:import namespace="http://schemas.microsoft.com/sharepoint/v3"/>
    <xsd:import namespace="d9d66f61-65f4-4e32-b231-14af10bc914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66f61-65f4-4e32-b231-14af10bc914a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ab976e46-8b69-48ef-b43a-92841bcbded5}" ma:internalName="Blog_x0020_Category" ma:readOnly="false" ma:showField="Title" ma:web="d9d66f61-65f4-4e32-b231-14af10bc914a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Blog_x0020_Category xmlns="d9d66f61-65f4-4e32-b231-14af10bc914a">14</Blog_x0020_Category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FF5BF27-E98B-4C00-8545-CAEC3FA9A0BB}"/>
</file>

<file path=customXml/itemProps2.xml><?xml version="1.0" encoding="utf-8"?>
<ds:datastoreItem xmlns:ds="http://schemas.openxmlformats.org/officeDocument/2006/customXml" ds:itemID="{861ED480-F7E3-45E7-B0BC-98E736FCA262}"/>
</file>

<file path=customXml/itemProps3.xml><?xml version="1.0" encoding="utf-8"?>
<ds:datastoreItem xmlns:ds="http://schemas.openxmlformats.org/officeDocument/2006/customXml" ds:itemID="{B9654A1D-2887-48F6-A384-F5AFA31BCDB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SlateVTI</vt:lpstr>
      <vt:lpstr>BrushVTI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242</cp:revision>
  <dcterms:created xsi:type="dcterms:W3CDTF">2020-03-12T14:50:26Z</dcterms:created>
  <dcterms:modified xsi:type="dcterms:W3CDTF">2020-04-24T11:51:58Z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0x010100D0FA5F727001D0499EA8A77FB0CADF87</vt:lpwstr>
  </property>
</Properties>
</file>